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22" r:id="rId2"/>
    <p:sldId id="776" r:id="rId3"/>
    <p:sldId id="777" r:id="rId4"/>
    <p:sldId id="778" r:id="rId5"/>
    <p:sldId id="779" r:id="rId6"/>
    <p:sldId id="780" r:id="rId7"/>
    <p:sldId id="781" r:id="rId8"/>
    <p:sldId id="712" r:id="rId9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289C9F-B14D-4856-86F2-8F308A20DEE3}">
          <p14:sldIdLst>
            <p14:sldId id="722"/>
            <p14:sldId id="776"/>
            <p14:sldId id="777"/>
            <p14:sldId id="778"/>
            <p14:sldId id="779"/>
            <p14:sldId id="780"/>
            <p14:sldId id="781"/>
            <p14:sldId id="712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432" userDrawn="1">
          <p15:clr>
            <a:srgbClr val="A4A3A4"/>
          </p15:clr>
        </p15:guide>
        <p15:guide id="4" pos="5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FFF"/>
    <a:srgbClr val="B9B9B9"/>
    <a:srgbClr val="743BD4"/>
    <a:srgbClr val="3F66AA"/>
    <a:srgbClr val="315969"/>
    <a:srgbClr val="AFF7BB"/>
    <a:srgbClr val="E1FFFF"/>
    <a:srgbClr val="E0FCE5"/>
    <a:srgbClr val="D5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228" y="108"/>
      </p:cViewPr>
      <p:guideLst>
        <p:guide orient="horz" pos="2432"/>
        <p:guide pos="5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10" y="-84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4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4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>
              <a:defRPr sz="1200"/>
            </a:lvl1pPr>
          </a:lstStyle>
          <a:p>
            <a:fld id="{4FFA9ECC-473A-43E1-83E5-B2DDE3EAFC6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6"/>
            <a:ext cx="5433060" cy="4442699"/>
          </a:xfrm>
          <a:prstGeom prst="rect">
            <a:avLst/>
          </a:prstGeom>
        </p:spPr>
        <p:txBody>
          <a:bodyPr vert="horz" lIns="91778" tIns="45889" rIns="91778" bIns="458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4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4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r">
              <a:defRPr sz="1200"/>
            </a:lvl1pPr>
          </a:lstStyle>
          <a:p>
            <a:fld id="{478AD110-28EF-4FAC-A97B-3EB128CB4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01547"/>
      </p:ext>
    </p:extLst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86301"/>
      </p:ext>
    </p:extLst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169"/>
      </p:ext>
    </p:extLst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38684"/>
      </p:ext>
    </p:extLst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27742"/>
      </p:ext>
    </p:extLst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76876"/>
      </p:ext>
    </p:extLst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77041"/>
      </p:ext>
    </p:extLst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2972"/>
      </p:ext>
    </p:extLst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2584"/>
      </p:ext>
    </p:extLst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65393"/>
      </p:ext>
    </p:extLst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84479"/>
      </p:ext>
    </p:extLst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BEFF-17BE-4D27-A5FD-5EC04D0B214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1182-8BB5-4982-B641-278DBC49D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6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k.com/bvb_kuzba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vbinfo.ru/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opp.ruobr.ru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0E44F-FD39-CAAA-445D-354DAC94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67BDD-09DA-AC73-0C07-0CD39BA76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D7C90A-CA9B-920A-63BE-C57CDEB0A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4" y="-1147800"/>
            <a:ext cx="5576673" cy="406027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59EC58-EFD0-BCCF-0A50-DB45AE1F7411}"/>
              </a:ext>
            </a:extLst>
          </p:cNvPr>
          <p:cNvSpPr txBox="1">
            <a:spLocks/>
          </p:cNvSpPr>
          <p:nvPr/>
        </p:nvSpPr>
        <p:spPr>
          <a:xfrm>
            <a:off x="1178396" y="1285336"/>
            <a:ext cx="10094849" cy="418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7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D2E1B-C02F-AE89-9DAF-F6BB89BB5B26}"/>
              </a:ext>
            </a:extLst>
          </p:cNvPr>
          <p:cNvSpPr txBox="1"/>
          <p:nvPr/>
        </p:nvSpPr>
        <p:spPr>
          <a:xfrm>
            <a:off x="2325442" y="1443841"/>
            <a:ext cx="75411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«БИЛЕТ В БУДУЩЕЕ»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2023 год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Родителям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Сайт проекта </a:t>
            </a:r>
            <a:r>
              <a:rPr lang="ru-RU" sz="3600" dirty="0">
                <a:solidFill>
                  <a:schemeClr val="bg1"/>
                </a:solidFill>
                <a:hlinkClick r:id="rId6"/>
              </a:rPr>
              <a:t>https://bvbinfo.ru/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>
                <a:solidFill>
                  <a:schemeClr val="bg1"/>
                </a:solidFill>
              </a:rPr>
              <a:t>Группа ВК </a:t>
            </a:r>
            <a:r>
              <a:rPr lang="ru-RU" sz="3600">
                <a:solidFill>
                  <a:schemeClr val="bg1"/>
                </a:solidFill>
                <a:hlinkClick r:id="rId7"/>
              </a:rPr>
              <a:t>https://vk.com/bvb_kuzbass</a:t>
            </a:r>
            <a:endParaRPr lang="ru-RU" sz="360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348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99CD-6A7C-6833-3F41-77F32788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Курсы и тесты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758CE8-E4EB-4753-A161-2ED47CA0C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4" y="1134065"/>
            <a:ext cx="10646229" cy="555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14023"/>
      </p:ext>
    </p:extLst>
  </p:cSld>
  <p:clrMapOvr>
    <a:masterClrMapping/>
  </p:clrMapOvr>
  <p:transition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20603-D4DA-4C1B-9F4C-EF1B28C4D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979"/>
            <a:ext cx="12192000" cy="474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E6AF9BD-413B-45E0-A5C4-60C0E0D7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Курсы и тесты</a:t>
            </a:r>
          </a:p>
        </p:txBody>
      </p:sp>
    </p:spTree>
    <p:extLst>
      <p:ext uri="{BB962C8B-B14F-4D97-AF65-F5344CB8AC3E}">
        <p14:creationId xmlns:p14="http://schemas.microsoft.com/office/powerpoint/2010/main" val="2689562150"/>
      </p:ext>
    </p:extLst>
  </p:cSld>
  <p:clrMapOvr>
    <a:masterClrMapping/>
  </p:clrMapOvr>
  <p:transition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99CD-6A7C-6833-3F41-77F32788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Курс «Родители в теме»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D906D0-7F35-4525-BA07-5ADC7EEF6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B07D"/>
              </a:clrFrom>
              <a:clrTo>
                <a:srgbClr val="00B07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" y="1644338"/>
            <a:ext cx="624752" cy="62475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AA055F-3CFA-4305-B01C-36A259397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4" y="2438699"/>
            <a:ext cx="869953" cy="8699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6D61FD-D605-40DF-824E-94604C616D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9" y="4508705"/>
            <a:ext cx="869953" cy="8699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E5D0C3-83B1-4ABF-A6B5-848AABC1C7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4" y="3473702"/>
            <a:ext cx="869953" cy="8699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C64267-568D-4837-BDF5-185F710ADBC4}"/>
              </a:ext>
            </a:extLst>
          </p:cNvPr>
          <p:cNvSpPr txBox="1"/>
          <p:nvPr/>
        </p:nvSpPr>
        <p:spPr>
          <a:xfrm>
            <a:off x="1178397" y="1764673"/>
            <a:ext cx="332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 часов теории, 4 часа практики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5DD98-3416-4B38-98D2-664FC91BD010}"/>
              </a:ext>
            </a:extLst>
          </p:cNvPr>
          <p:cNvSpPr txBox="1"/>
          <p:nvPr/>
        </p:nvSpPr>
        <p:spPr>
          <a:xfrm>
            <a:off x="1178397" y="2550509"/>
            <a:ext cx="39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Полезные материалы для скачивания: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чек-листы, планировщики, памятки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43B72-750D-4E50-8485-4529F073E706}"/>
              </a:ext>
            </a:extLst>
          </p:cNvPr>
          <p:cNvSpPr txBox="1"/>
          <p:nvPr/>
        </p:nvSpPr>
        <p:spPr>
          <a:xfrm>
            <a:off x="1178397" y="3724012"/>
            <a:ext cx="193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Советы экспертов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813D71-C7F2-4C2D-B42E-4D5BFA535805}"/>
              </a:ext>
            </a:extLst>
          </p:cNvPr>
          <p:cNvSpPr txBox="1"/>
          <p:nvPr/>
        </p:nvSpPr>
        <p:spPr>
          <a:xfrm>
            <a:off x="1178397" y="4759015"/>
            <a:ext cx="404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Inter"/>
              </a:rPr>
              <a:t>Кейсы с разборами реальных ситуаций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62F499-337A-40EA-991A-3EDBD7590B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540" y="1248791"/>
            <a:ext cx="6941624" cy="451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855796"/>
      </p:ext>
    </p:extLst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99CD-6A7C-6833-3F41-77F32788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Результаты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3DAD84-193C-4E1A-AD05-B126DEE7E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082" y="1305026"/>
            <a:ext cx="4705350" cy="531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27D5D5-9D9C-4CFF-AB22-D6F840A2E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257" y="1364420"/>
            <a:ext cx="4663131" cy="519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856399"/>
      </p:ext>
    </p:extLst>
  </p:cSld>
  <p:clrMapOvr>
    <a:masterClrMapping/>
  </p:clrMapOvr>
  <p:transition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99CD-6A7C-6833-3F41-77F32788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Семейные тесты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AC3121-21F8-4A0B-92A0-463FD6053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54" y="1481026"/>
            <a:ext cx="2869829" cy="28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A48A22-3EB7-4075-A972-E2FF3EE9D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385" y="1070438"/>
            <a:ext cx="2863321" cy="28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92F34F-9CC6-4D61-8F50-2BFB01B3E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155" y="1070438"/>
            <a:ext cx="2869858" cy="28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22952A-BBF9-4639-B3F7-993B783254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7755" y="1481026"/>
            <a:ext cx="2984291" cy="28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B8E207-EB7C-4158-B861-424D14008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6009" y="3927310"/>
            <a:ext cx="2984291" cy="286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742700"/>
      </p:ext>
    </p:extLst>
  </p:cSld>
  <p:clrMapOvr>
    <a:masterClrMapping/>
  </p:clrMapOvr>
  <p:transition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17D8-6C78-92FD-8753-145A7497C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99CD-6A7C-6833-3F41-77F32788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3" y="353376"/>
            <a:ext cx="8924632" cy="7170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Родительские сценарии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031DB-C999-699F-746C-A138A0FA2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84B70-DE8C-FA04-39A0-8DBA9BA8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-1147800"/>
            <a:ext cx="5523388" cy="40214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289ACB-C38C-4358-8CBD-E68258AA7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1423814"/>
            <a:ext cx="10591800" cy="498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751119"/>
      </p:ext>
    </p:extLst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5EBAB-EF5B-9F76-AE8C-FEF7656CF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44D31A6-0354-4139-AE7A-D192D7550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7" y="2352537"/>
            <a:ext cx="1707457" cy="17074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C22F796-BAE1-4F94-9512-B165A7EC7BF1}"/>
              </a:ext>
            </a:extLst>
          </p:cNvPr>
          <p:cNvSpPr/>
          <p:nvPr/>
        </p:nvSpPr>
        <p:spPr>
          <a:xfrm>
            <a:off x="2542904" y="2544545"/>
            <a:ext cx="7618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ru-RU" sz="20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Центр опережающей профессиональной подготовки Кузбасса</a:t>
            </a:r>
          </a:p>
          <a:p>
            <a:pPr marL="266700" indent="-266700"/>
            <a:r>
              <a:rPr lang="ru-RU" sz="20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Кемерово, ул. Павленко, 1а</a:t>
            </a:r>
          </a:p>
          <a:p>
            <a:pPr marL="266700" indent="-266700"/>
            <a:r>
              <a:rPr lang="ru-RU" sz="20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Телефон - 8 (3842) 57-11-20, 57-11-14</a:t>
            </a:r>
          </a:p>
          <a:p>
            <a:pPr marL="266700" indent="-266700"/>
            <a:r>
              <a:rPr lang="ru-RU" sz="20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Адрес сайта - </a:t>
            </a:r>
            <a:r>
              <a:rPr lang="en-US" sz="2000" u="sng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https://copp42.ru/</a:t>
            </a:r>
            <a:endParaRPr lang="ru-RU" sz="2000" u="sng" dirty="0">
              <a:solidFill>
                <a:schemeClr val="bg1"/>
              </a:solidFill>
              <a:latin typeface="Myriad Pro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93BBD8-445E-4EE5-B581-481B9CC3B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7" y="4655721"/>
            <a:ext cx="1707456" cy="170745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65EED8-85DA-492F-A5F6-74D434CC1A60}"/>
              </a:ext>
            </a:extLst>
          </p:cNvPr>
          <p:cNvSpPr/>
          <p:nvPr/>
        </p:nvSpPr>
        <p:spPr>
          <a:xfrm>
            <a:off x="2542904" y="5278616"/>
            <a:ext cx="6763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Цифровая платформа - </a:t>
            </a:r>
            <a:r>
              <a:rPr lang="ru-RU" sz="24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https://copp.ruobr.ru/</a:t>
            </a:r>
            <a:r>
              <a:rPr lang="ru-RU" sz="24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22AD0-155F-8D32-BFDC-25F9650F8DA4}"/>
              </a:ext>
            </a:extLst>
          </p:cNvPr>
          <p:cNvSpPr txBox="1"/>
          <p:nvPr/>
        </p:nvSpPr>
        <p:spPr>
          <a:xfrm>
            <a:off x="2697371" y="371142"/>
            <a:ext cx="613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Контакты ЦОПП Кузбасса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226D1D-6199-7579-A999-18C8805DD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120335"/>
            <a:ext cx="1021082" cy="1524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29A71-80E6-6911-FBD8-1D912C160B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4" y="-1147800"/>
            <a:ext cx="5576673" cy="4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0516"/>
      </p:ext>
    </p:extLst>
  </p:cSld>
  <p:clrMapOvr>
    <a:masterClrMapping/>
  </p:clrMapOvr>
  <p:transition advClick="0" advTm="1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10707</TotalTime>
  <Words>113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Myriad Pro</vt:lpstr>
      <vt:lpstr>Тема Office</vt:lpstr>
      <vt:lpstr>Презентация PowerPoint</vt:lpstr>
      <vt:lpstr>Курсы и тесты</vt:lpstr>
      <vt:lpstr>Курсы и тесты</vt:lpstr>
      <vt:lpstr>Курс «Родители в теме»</vt:lpstr>
      <vt:lpstr>Результаты</vt:lpstr>
      <vt:lpstr>Семейные тесты</vt:lpstr>
      <vt:lpstr>Родительские сценарии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none</dc:creator>
  <cp:lastModifiedBy>copp42 copp</cp:lastModifiedBy>
  <cp:revision>752</cp:revision>
  <cp:lastPrinted>2021-02-25T03:51:17Z</cp:lastPrinted>
  <dcterms:created xsi:type="dcterms:W3CDTF">2019-08-22T03:49:08Z</dcterms:created>
  <dcterms:modified xsi:type="dcterms:W3CDTF">2023-05-16T09:22:21Z</dcterms:modified>
</cp:coreProperties>
</file>